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0" r:id="rId2"/>
    <p:sldId id="259" r:id="rId3"/>
    <p:sldId id="261" r:id="rId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D7D31"/>
    <a:srgbClr val="FFC000"/>
    <a:srgbClr val="5B9BD5"/>
    <a:srgbClr val="70AD47"/>
    <a:srgbClr val="264478"/>
    <a:srgbClr val="365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09DA7-436E-4B0B-87B8-C90A7D79E55D}" v="210" dt="2021-02-18T20:58:35.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82"/>
      </p:cViewPr>
      <p:guideLst/>
    </p:cSldViewPr>
  </p:slideViewPr>
  <p:notesTextViewPr>
    <p:cViewPr>
      <p:scale>
        <a:sx n="1" d="1"/>
        <a:sy n="1" d="1"/>
      </p:scale>
      <p:origin x="0" y="0"/>
    </p:cViewPr>
  </p:notesTextViewPr>
  <p:notesViewPr>
    <p:cSldViewPr snapToGrid="0">
      <p:cViewPr varScale="1">
        <p:scale>
          <a:sx n="62" d="100"/>
          <a:sy n="62" d="100"/>
        </p:scale>
        <p:origin x="2299"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Breuls" userId="520edf2af0da2a5a" providerId="LiveId" clId="{ECA47440-BDCD-4812-A372-F0588EC95175}"/>
    <pc:docChg chg="delSld modSld">
      <pc:chgData name="Manon Breuls" userId="520edf2af0da2a5a" providerId="LiveId" clId="{ECA47440-BDCD-4812-A372-F0588EC95175}" dt="2021-02-19T15:26:40.534" v="59" actId="6549"/>
      <pc:docMkLst>
        <pc:docMk/>
      </pc:docMkLst>
      <pc:sldChg chg="modSp mod">
        <pc:chgData name="Manon Breuls" userId="520edf2af0da2a5a" providerId="LiveId" clId="{ECA47440-BDCD-4812-A372-F0588EC95175}" dt="2021-02-19T15:26:40.534" v="59" actId="6549"/>
        <pc:sldMkLst>
          <pc:docMk/>
          <pc:sldMk cId="1556945938" sldId="259"/>
        </pc:sldMkLst>
        <pc:spChg chg="mod">
          <ac:chgData name="Manon Breuls" userId="520edf2af0da2a5a" providerId="LiveId" clId="{ECA47440-BDCD-4812-A372-F0588EC95175}" dt="2021-02-19T15:26:40.534" v="59" actId="6549"/>
          <ac:spMkLst>
            <pc:docMk/>
            <pc:sldMk cId="1556945938" sldId="259"/>
            <ac:spMk id="3" creationId="{4AA827C3-E0BA-4FAD-B56D-9406CA57C1CC}"/>
          </ac:spMkLst>
        </pc:spChg>
      </pc:sldChg>
      <pc:sldChg chg="modSp mod">
        <pc:chgData name="Manon Breuls" userId="520edf2af0da2a5a" providerId="LiveId" clId="{ECA47440-BDCD-4812-A372-F0588EC95175}" dt="2021-02-19T15:18:32.362" v="58" actId="948"/>
        <pc:sldMkLst>
          <pc:docMk/>
          <pc:sldMk cId="3872012523" sldId="261"/>
        </pc:sldMkLst>
        <pc:spChg chg="mod">
          <ac:chgData name="Manon Breuls" userId="520edf2af0da2a5a" providerId="LiveId" clId="{ECA47440-BDCD-4812-A372-F0588EC95175}" dt="2021-02-19T15:18:32.362" v="58" actId="948"/>
          <ac:spMkLst>
            <pc:docMk/>
            <pc:sldMk cId="3872012523" sldId="261"/>
            <ac:spMk id="3" creationId="{4AA827C3-E0BA-4FAD-B56D-9406CA57C1CC}"/>
          </ac:spMkLst>
        </pc:spChg>
      </pc:sldChg>
      <pc:sldChg chg="modSp del mod">
        <pc:chgData name="Manon Breuls" userId="520edf2af0da2a5a" providerId="LiveId" clId="{ECA47440-BDCD-4812-A372-F0588EC95175}" dt="2021-02-19T15:17:19.275" v="48" actId="47"/>
        <pc:sldMkLst>
          <pc:docMk/>
          <pc:sldMk cId="2682654259" sldId="262"/>
        </pc:sldMkLst>
        <pc:spChg chg="mod">
          <ac:chgData name="Manon Breuls" userId="520edf2af0da2a5a" providerId="LiveId" clId="{ECA47440-BDCD-4812-A372-F0588EC95175}" dt="2021-02-19T15:16:14.713" v="37" actId="12"/>
          <ac:spMkLst>
            <pc:docMk/>
            <pc:sldMk cId="2682654259" sldId="262"/>
            <ac:spMk id="3" creationId="{4AA827C3-E0BA-4FAD-B56D-9406CA57C1C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94992533572115E-2"/>
          <c:y val="2.2817463684199915E-2"/>
          <c:w val="0.67813145997623947"/>
          <c:h val="0.91638667196612078"/>
        </c:manualLayout>
      </c:layout>
      <c:barChart>
        <c:barDir val="bar"/>
        <c:grouping val="clustered"/>
        <c:varyColors val="0"/>
        <c:ser>
          <c:idx val="0"/>
          <c:order val="0"/>
          <c:tx>
            <c:strRef>
              <c:f>Staafdiagram!$B$3</c:f>
              <c:strCache>
                <c:ptCount val="1"/>
                <c:pt idx="0">
                  <c:v>Bibliotheek en/of DigiTaalhuis</c:v>
                </c:pt>
              </c:strCache>
            </c:strRef>
          </c:tx>
          <c:spPr>
            <a:solidFill>
              <a:srgbClr val="4472C4">
                <a:alpha val="69804"/>
              </a:srgbClr>
            </a:solidFill>
            <a:ln>
              <a:noFill/>
            </a:ln>
            <a:effectLst/>
          </c:spPr>
          <c:invertIfNegative val="0"/>
          <c:val>
            <c:numRef>
              <c:f>Staafdiagram!$C$3</c:f>
              <c:numCache>
                <c:formatCode>General</c:formatCode>
                <c:ptCount val="1"/>
                <c:pt idx="0">
                  <c:v>48</c:v>
                </c:pt>
              </c:numCache>
            </c:numRef>
          </c:val>
          <c:extLst>
            <c:ext xmlns:c16="http://schemas.microsoft.com/office/drawing/2014/chart" uri="{C3380CC4-5D6E-409C-BE32-E72D297353CC}">
              <c16:uniqueId val="{00000000-D5AF-4931-8206-D4FDBFFBD27B}"/>
            </c:ext>
          </c:extLst>
        </c:ser>
        <c:ser>
          <c:idx val="1"/>
          <c:order val="1"/>
          <c:tx>
            <c:strRef>
              <c:f>Staafdiagram!$B$4</c:f>
              <c:strCache>
                <c:ptCount val="1"/>
                <c:pt idx="0">
                  <c:v>Gemeente</c:v>
                </c:pt>
              </c:strCache>
            </c:strRef>
          </c:tx>
          <c:spPr>
            <a:solidFill>
              <a:srgbClr val="ED7D31">
                <a:alpha val="69804"/>
              </a:srgbClr>
            </a:solidFill>
            <a:ln>
              <a:noFill/>
            </a:ln>
            <a:effectLst/>
          </c:spPr>
          <c:invertIfNegative val="0"/>
          <c:val>
            <c:numRef>
              <c:f>Staafdiagram!$C$4</c:f>
              <c:numCache>
                <c:formatCode>General</c:formatCode>
                <c:ptCount val="1"/>
                <c:pt idx="0">
                  <c:v>39</c:v>
                </c:pt>
              </c:numCache>
            </c:numRef>
          </c:val>
          <c:extLst>
            <c:ext xmlns:c16="http://schemas.microsoft.com/office/drawing/2014/chart" uri="{C3380CC4-5D6E-409C-BE32-E72D297353CC}">
              <c16:uniqueId val="{00000001-D5AF-4931-8206-D4FDBFFBD27B}"/>
            </c:ext>
          </c:extLst>
        </c:ser>
        <c:ser>
          <c:idx val="2"/>
          <c:order val="2"/>
          <c:tx>
            <c:strRef>
              <c:f>Staafdiagram!$B$5</c:f>
              <c:strCache>
                <c:ptCount val="1"/>
                <c:pt idx="0">
                  <c:v>Zorg</c:v>
                </c:pt>
              </c:strCache>
            </c:strRef>
          </c:tx>
          <c:spPr>
            <a:solidFill>
              <a:schemeClr val="accent3"/>
            </a:solidFill>
            <a:ln>
              <a:noFill/>
            </a:ln>
            <a:effectLst/>
          </c:spPr>
          <c:invertIfNegative val="0"/>
          <c:val>
            <c:numRef>
              <c:f>Staafdiagram!$C$5</c:f>
              <c:numCache>
                <c:formatCode>General</c:formatCode>
                <c:ptCount val="1"/>
                <c:pt idx="0">
                  <c:v>33</c:v>
                </c:pt>
              </c:numCache>
            </c:numRef>
          </c:val>
          <c:extLst>
            <c:ext xmlns:c16="http://schemas.microsoft.com/office/drawing/2014/chart" uri="{C3380CC4-5D6E-409C-BE32-E72D297353CC}">
              <c16:uniqueId val="{00000002-D5AF-4931-8206-D4FDBFFBD27B}"/>
            </c:ext>
          </c:extLst>
        </c:ser>
        <c:ser>
          <c:idx val="3"/>
          <c:order val="3"/>
          <c:tx>
            <c:strRef>
              <c:f>Staafdiagram!$B$6</c:f>
              <c:strCache>
                <c:ptCount val="1"/>
                <c:pt idx="0">
                  <c:v>Welzijn</c:v>
                </c:pt>
              </c:strCache>
            </c:strRef>
          </c:tx>
          <c:spPr>
            <a:solidFill>
              <a:srgbClr val="FFC000">
                <a:alpha val="69804"/>
              </a:srgbClr>
            </a:solidFill>
            <a:ln>
              <a:noFill/>
            </a:ln>
            <a:effectLst/>
          </c:spPr>
          <c:invertIfNegative val="0"/>
          <c:val>
            <c:numRef>
              <c:f>Staafdiagram!$C$6</c:f>
              <c:numCache>
                <c:formatCode>General</c:formatCode>
                <c:ptCount val="1"/>
                <c:pt idx="0">
                  <c:v>46</c:v>
                </c:pt>
              </c:numCache>
            </c:numRef>
          </c:val>
          <c:extLst>
            <c:ext xmlns:c16="http://schemas.microsoft.com/office/drawing/2014/chart" uri="{C3380CC4-5D6E-409C-BE32-E72D297353CC}">
              <c16:uniqueId val="{00000003-D5AF-4931-8206-D4FDBFFBD27B}"/>
            </c:ext>
          </c:extLst>
        </c:ser>
        <c:ser>
          <c:idx val="4"/>
          <c:order val="4"/>
          <c:tx>
            <c:strRef>
              <c:f>Staafdiagram!$B$7</c:f>
              <c:strCache>
                <c:ptCount val="1"/>
                <c:pt idx="0">
                  <c:v>Taalaanbieder</c:v>
                </c:pt>
              </c:strCache>
            </c:strRef>
          </c:tx>
          <c:spPr>
            <a:solidFill>
              <a:srgbClr val="5B9BD5">
                <a:alpha val="69804"/>
              </a:srgbClr>
            </a:solidFill>
            <a:ln>
              <a:noFill/>
            </a:ln>
            <a:effectLst/>
          </c:spPr>
          <c:invertIfNegative val="0"/>
          <c:val>
            <c:numRef>
              <c:f>Staafdiagram!$C$7</c:f>
              <c:numCache>
                <c:formatCode>General</c:formatCode>
                <c:ptCount val="1"/>
                <c:pt idx="0">
                  <c:v>16</c:v>
                </c:pt>
              </c:numCache>
            </c:numRef>
          </c:val>
          <c:extLst>
            <c:ext xmlns:c16="http://schemas.microsoft.com/office/drawing/2014/chart" uri="{C3380CC4-5D6E-409C-BE32-E72D297353CC}">
              <c16:uniqueId val="{00000004-D5AF-4931-8206-D4FDBFFBD27B}"/>
            </c:ext>
          </c:extLst>
        </c:ser>
        <c:ser>
          <c:idx val="5"/>
          <c:order val="5"/>
          <c:tx>
            <c:strRef>
              <c:f>Staafdiagram!$B$8</c:f>
              <c:strCache>
                <c:ptCount val="1"/>
                <c:pt idx="0">
                  <c:v>Onderwijs </c:v>
                </c:pt>
              </c:strCache>
            </c:strRef>
          </c:tx>
          <c:spPr>
            <a:solidFill>
              <a:srgbClr val="70AD47">
                <a:alpha val="70000"/>
              </a:srgbClr>
            </a:solidFill>
            <a:ln>
              <a:noFill/>
            </a:ln>
            <a:effectLst/>
          </c:spPr>
          <c:invertIfNegative val="0"/>
          <c:val>
            <c:numRef>
              <c:f>Staafdiagram!$C$8</c:f>
              <c:numCache>
                <c:formatCode>General</c:formatCode>
                <c:ptCount val="1"/>
                <c:pt idx="0">
                  <c:v>14</c:v>
                </c:pt>
              </c:numCache>
            </c:numRef>
          </c:val>
          <c:extLst>
            <c:ext xmlns:c16="http://schemas.microsoft.com/office/drawing/2014/chart" uri="{C3380CC4-5D6E-409C-BE32-E72D297353CC}">
              <c16:uniqueId val="{00000005-D5AF-4931-8206-D4FDBFFBD27B}"/>
            </c:ext>
          </c:extLst>
        </c:ser>
        <c:ser>
          <c:idx val="6"/>
          <c:order val="6"/>
          <c:tx>
            <c:strRef>
              <c:f>Staafdiagram!$B$9</c:f>
              <c:strCache>
                <c:ptCount val="1"/>
                <c:pt idx="0">
                  <c:v>Overige</c:v>
                </c:pt>
              </c:strCache>
            </c:strRef>
          </c:tx>
          <c:spPr>
            <a:solidFill>
              <a:srgbClr val="264478">
                <a:alpha val="50196"/>
              </a:srgbClr>
            </a:solidFill>
            <a:ln>
              <a:noFill/>
            </a:ln>
            <a:effectLst/>
          </c:spPr>
          <c:invertIfNegative val="0"/>
          <c:dPt>
            <c:idx val="0"/>
            <c:invertIfNegative val="0"/>
            <c:bubble3D val="0"/>
            <c:spPr>
              <a:solidFill>
                <a:srgbClr val="264478">
                  <a:alpha val="70000"/>
                </a:srgbClr>
              </a:solidFill>
              <a:ln>
                <a:noFill/>
              </a:ln>
              <a:effectLst/>
            </c:spPr>
            <c:extLst>
              <c:ext xmlns:c16="http://schemas.microsoft.com/office/drawing/2014/chart" uri="{C3380CC4-5D6E-409C-BE32-E72D297353CC}">
                <c16:uniqueId val="{00000008-D5AF-4931-8206-D4FDBFFBD27B}"/>
              </c:ext>
            </c:extLst>
          </c:dPt>
          <c:val>
            <c:numRef>
              <c:f>Staafdiagram!$C$9</c:f>
              <c:numCache>
                <c:formatCode>General</c:formatCode>
                <c:ptCount val="1"/>
                <c:pt idx="0">
                  <c:v>77</c:v>
                </c:pt>
              </c:numCache>
            </c:numRef>
          </c:val>
          <c:extLst>
            <c:ext xmlns:c16="http://schemas.microsoft.com/office/drawing/2014/chart" uri="{C3380CC4-5D6E-409C-BE32-E72D297353CC}">
              <c16:uniqueId val="{00000006-D5AF-4931-8206-D4FDBFFBD27B}"/>
            </c:ext>
          </c:extLst>
        </c:ser>
        <c:dLbls>
          <c:showLegendKey val="0"/>
          <c:showVal val="0"/>
          <c:showCatName val="0"/>
          <c:showSerName val="0"/>
          <c:showPercent val="0"/>
          <c:showBubbleSize val="0"/>
        </c:dLbls>
        <c:gapWidth val="219"/>
        <c:axId val="524098424"/>
        <c:axId val="459459048"/>
      </c:barChart>
      <c:catAx>
        <c:axId val="524098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59459048"/>
        <c:crosses val="autoZero"/>
        <c:auto val="1"/>
        <c:lblAlgn val="ctr"/>
        <c:lblOffset val="100"/>
        <c:noMultiLvlLbl val="0"/>
      </c:catAx>
      <c:valAx>
        <c:axId val="459459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24098424"/>
        <c:crosses val="autoZero"/>
        <c:crossBetween val="between"/>
      </c:valAx>
      <c:spPr>
        <a:noFill/>
        <a:ln>
          <a:noFill/>
        </a:ln>
        <a:effectLst/>
      </c:spPr>
    </c:plotArea>
    <c:legend>
      <c:legendPos val="r"/>
      <c:layout>
        <c:manualLayout>
          <c:xMode val="edge"/>
          <c:yMode val="edge"/>
          <c:x val="0.60564179616933833"/>
          <c:y val="0.13138127901965155"/>
          <c:w val="0.32733128614015955"/>
          <c:h val="0.7030164367585947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D4C8F-596D-4978-B391-FC9E66160397}" type="datetimeFigureOut">
              <a:rPr lang="nl-NL" smtClean="0"/>
              <a:t>19-2-2021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5FC19-91D9-4707-B020-CF1275C6F53C}" type="slidenum">
              <a:rPr lang="nl-NL" smtClean="0"/>
              <a:t>‹nr.›</a:t>
            </a:fld>
            <a:endParaRPr lang="nl-NL"/>
          </a:p>
        </p:txBody>
      </p:sp>
    </p:spTree>
    <p:extLst>
      <p:ext uri="{BB962C8B-B14F-4D97-AF65-F5344CB8AC3E}">
        <p14:creationId xmlns:p14="http://schemas.microsoft.com/office/powerpoint/2010/main" val="266476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latin typeface="Trebuchet MS" panose="020B0603020202020204" pitchFamily="34" charset="0"/>
              </a:rPr>
              <a:t>We hebben voor vanmiddag meer dan 300 aanmeldingen ontvangen</a:t>
            </a:r>
            <a:br>
              <a:rPr lang="nl-NL" dirty="0">
                <a:latin typeface="Trebuchet MS" panose="020B0603020202020204" pitchFamily="34" charset="0"/>
              </a:rPr>
            </a:br>
            <a:endParaRPr lang="nl-NL" dirty="0">
              <a:latin typeface="Trebuchet MS" panose="020B0603020202020204" pitchFamily="34" charset="0"/>
            </a:endParaRPr>
          </a:p>
          <a:p>
            <a:pPr marL="171450" indent="-171450">
              <a:buFont typeface="Arial" panose="020B0604020202020204" pitchFamily="34" charset="0"/>
              <a:buChar char="•"/>
            </a:pPr>
            <a:r>
              <a:rPr lang="nl-NL" dirty="0">
                <a:latin typeface="Trebuchet MS" panose="020B0603020202020204" pitchFamily="34" charset="0"/>
              </a:rPr>
              <a:t>Laat zien dat de onderwerpen taal en Gezondheid leven in Gelderland</a:t>
            </a:r>
            <a:br>
              <a:rPr lang="nl-NL" dirty="0">
                <a:latin typeface="Trebuchet MS" panose="020B0603020202020204" pitchFamily="34" charset="0"/>
              </a:rPr>
            </a:br>
            <a:endParaRPr lang="nl-NL" dirty="0">
              <a:latin typeface="Trebuchet MS" panose="020B0603020202020204" pitchFamily="34" charset="0"/>
            </a:endParaRPr>
          </a:p>
          <a:p>
            <a:pPr marL="171450" indent="-171450">
              <a:buFont typeface="Arial" panose="020B0604020202020204" pitchFamily="34" charset="0"/>
              <a:buChar char="•"/>
            </a:pPr>
            <a:r>
              <a:rPr lang="nl-NL" dirty="0">
                <a:latin typeface="Trebuchet MS" panose="020B0603020202020204" pitchFamily="34" charset="0"/>
              </a:rPr>
              <a:t>Veel partijen zoeken actief de samenwerking</a:t>
            </a:r>
            <a:br>
              <a:rPr lang="nl-NL" dirty="0">
                <a:latin typeface="Trebuchet MS" panose="020B0603020202020204" pitchFamily="34" charset="0"/>
              </a:rPr>
            </a:br>
            <a:endParaRPr lang="nl-NL" dirty="0">
              <a:latin typeface="Trebuchet MS" panose="020B0603020202020204" pitchFamily="34" charset="0"/>
            </a:endParaRPr>
          </a:p>
          <a:p>
            <a:pPr marL="171450" indent="-171450">
              <a:buFont typeface="Arial" panose="020B0604020202020204" pitchFamily="34" charset="0"/>
              <a:buChar char="•"/>
            </a:pPr>
            <a:r>
              <a:rPr lang="nl-NL" dirty="0">
                <a:latin typeface="Trebuchet MS" panose="020B0603020202020204" pitchFamily="34" charset="0"/>
              </a:rPr>
              <a:t>Breed scala aan organisaties vandaag hier vertegenwoordigd</a:t>
            </a:r>
          </a:p>
        </p:txBody>
      </p:sp>
      <p:sp>
        <p:nvSpPr>
          <p:cNvPr id="4" name="Tijdelijke aanduiding voor dianummer 3"/>
          <p:cNvSpPr>
            <a:spLocks noGrp="1"/>
          </p:cNvSpPr>
          <p:nvPr>
            <p:ph type="sldNum" sz="quarter" idx="5"/>
          </p:nvPr>
        </p:nvSpPr>
        <p:spPr/>
        <p:txBody>
          <a:bodyPr/>
          <a:lstStyle/>
          <a:p>
            <a:fld id="{1255FC19-91D9-4707-B020-CF1275C6F53C}" type="slidenum">
              <a:rPr lang="nl-NL" smtClean="0"/>
              <a:t>1</a:t>
            </a:fld>
            <a:endParaRPr lang="nl-NL"/>
          </a:p>
        </p:txBody>
      </p:sp>
    </p:spTree>
    <p:extLst>
      <p:ext uri="{BB962C8B-B14F-4D97-AF65-F5344CB8AC3E}">
        <p14:creationId xmlns:p14="http://schemas.microsoft.com/office/powerpoint/2010/main" val="30575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latin typeface="Trebuchet MS" panose="020B0603020202020204" pitchFamily="34" charset="0"/>
              </a:rPr>
              <a:t>1</a:t>
            </a:r>
            <a:r>
              <a:rPr lang="nl-NL" baseline="30000" dirty="0">
                <a:latin typeface="Trebuchet MS" panose="020B0603020202020204" pitchFamily="34" charset="0"/>
              </a:rPr>
              <a:t>e</a:t>
            </a:r>
            <a:r>
              <a:rPr lang="nl-NL" dirty="0">
                <a:latin typeface="Trebuchet MS" panose="020B0603020202020204" pitchFamily="34" charset="0"/>
              </a:rPr>
              <a:t> uur korte introductie door Els + 2 sprekers: Maurice en Machteld</a:t>
            </a:r>
          </a:p>
          <a:p>
            <a:endParaRPr lang="nl-NL" dirty="0">
              <a:latin typeface="Trebuchet MS" panose="020B0603020202020204" pitchFamily="34" charset="0"/>
            </a:endParaRPr>
          </a:p>
        </p:txBody>
      </p:sp>
      <p:sp>
        <p:nvSpPr>
          <p:cNvPr id="4" name="Tijdelijke aanduiding voor dianummer 3"/>
          <p:cNvSpPr>
            <a:spLocks noGrp="1"/>
          </p:cNvSpPr>
          <p:nvPr>
            <p:ph type="sldNum" sz="quarter" idx="5"/>
          </p:nvPr>
        </p:nvSpPr>
        <p:spPr/>
        <p:txBody>
          <a:bodyPr/>
          <a:lstStyle/>
          <a:p>
            <a:fld id="{1255FC19-91D9-4707-B020-CF1275C6F53C}" type="slidenum">
              <a:rPr lang="nl-NL" smtClean="0"/>
              <a:t>2</a:t>
            </a:fld>
            <a:endParaRPr lang="nl-NL"/>
          </a:p>
        </p:txBody>
      </p:sp>
    </p:spTree>
    <p:extLst>
      <p:ext uri="{BB962C8B-B14F-4D97-AF65-F5344CB8AC3E}">
        <p14:creationId xmlns:p14="http://schemas.microsoft.com/office/powerpoint/2010/main" val="370480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Vragen stellen via chat. Praat gerust mee en stel je vragen. We zijn met meer dan 300 kijkers dus kunnen niet álle vragen aan bod laten komen. Maar we hebben ruimte gereserveerd in het programma om een selectie van jullie vragen te beantwoorden</a:t>
            </a:r>
            <a:br>
              <a:rPr lang="nl-NL" dirty="0"/>
            </a:br>
            <a:endParaRPr lang="nl-NL" dirty="0"/>
          </a:p>
          <a:p>
            <a:pPr marL="171450" indent="-171450">
              <a:buFont typeface="Arial" panose="020B0604020202020204" pitchFamily="34" charset="0"/>
              <a:buChar char="•"/>
            </a:pPr>
            <a:r>
              <a:rPr lang="nl-NL" dirty="0"/>
              <a:t>Meedoen met polls: we zijn benieuwd naar jullie mening! Daarom leggen we jullie een aantal keer gedurende deze Hoe dan? een stelling voor. </a:t>
            </a:r>
            <a:br>
              <a:rPr lang="nl-NL" dirty="0"/>
            </a:br>
            <a:r>
              <a:rPr lang="nl-NL" dirty="0"/>
              <a:t>Technisch: meedoen aan polls gaat via de chat (bespreken tijdens </a:t>
            </a:r>
            <a:r>
              <a:rPr lang="nl-NL" dirty="0" err="1"/>
              <a:t>doorlopp</a:t>
            </a:r>
            <a:r>
              <a:rPr lang="nl-NL" dirty="0"/>
              <a:t>)</a:t>
            </a:r>
          </a:p>
        </p:txBody>
      </p:sp>
      <p:sp>
        <p:nvSpPr>
          <p:cNvPr id="4" name="Tijdelijke aanduiding voor dianummer 3"/>
          <p:cNvSpPr>
            <a:spLocks noGrp="1"/>
          </p:cNvSpPr>
          <p:nvPr>
            <p:ph type="sldNum" sz="quarter" idx="5"/>
          </p:nvPr>
        </p:nvSpPr>
        <p:spPr/>
        <p:txBody>
          <a:bodyPr/>
          <a:lstStyle/>
          <a:p>
            <a:fld id="{1255FC19-91D9-4707-B020-CF1275C6F53C}" type="slidenum">
              <a:rPr lang="nl-NL" smtClean="0"/>
              <a:t>3</a:t>
            </a:fld>
            <a:endParaRPr lang="nl-NL"/>
          </a:p>
        </p:txBody>
      </p:sp>
    </p:spTree>
    <p:extLst>
      <p:ext uri="{BB962C8B-B14F-4D97-AF65-F5344CB8AC3E}">
        <p14:creationId xmlns:p14="http://schemas.microsoft.com/office/powerpoint/2010/main" val="1443324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9A439F4-ED6C-4558-9395-7F553E15A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164"/>
            <a:ext cx="12313914" cy="6920164"/>
          </a:xfrm>
          <a:prstGeom prst="rect">
            <a:avLst/>
          </a:prstGeom>
        </p:spPr>
      </p:pic>
      <p:sp>
        <p:nvSpPr>
          <p:cNvPr id="2" name="Titel 1">
            <a:extLst>
              <a:ext uri="{FF2B5EF4-FFF2-40B4-BE49-F238E27FC236}">
                <a16:creationId xmlns:a16="http://schemas.microsoft.com/office/drawing/2014/main" id="{101297F8-4B15-4D59-86A8-08BC412F03D3}"/>
              </a:ext>
            </a:extLst>
          </p:cNvPr>
          <p:cNvSpPr>
            <a:spLocks noGrp="1"/>
          </p:cNvSpPr>
          <p:nvPr>
            <p:ph type="ctrTitle" hasCustomPrompt="1"/>
          </p:nvPr>
        </p:nvSpPr>
        <p:spPr>
          <a:xfrm>
            <a:off x="1524000" y="1122363"/>
            <a:ext cx="9144000" cy="2387600"/>
          </a:xfrm>
        </p:spPr>
        <p:txBody>
          <a:bodyPr anchor="b">
            <a:normAutofit/>
          </a:bodyPr>
          <a:lstStyle>
            <a:lvl1pPr algn="ctr">
              <a:defRPr sz="7200">
                <a:ln w="38100">
                  <a:solidFill>
                    <a:schemeClr val="tx1">
                      <a:lumMod val="75000"/>
                      <a:lumOff val="25000"/>
                    </a:schemeClr>
                  </a:solidFill>
                </a:ln>
                <a:noFill/>
              </a:defRPr>
            </a:lvl1pPr>
          </a:lstStyle>
          <a:p>
            <a:r>
              <a:rPr lang="nl-NL" dirty="0"/>
              <a:t>TITEL</a:t>
            </a:r>
          </a:p>
        </p:txBody>
      </p:sp>
      <p:sp>
        <p:nvSpPr>
          <p:cNvPr id="3" name="Ondertitel 2">
            <a:extLst>
              <a:ext uri="{FF2B5EF4-FFF2-40B4-BE49-F238E27FC236}">
                <a16:creationId xmlns:a16="http://schemas.microsoft.com/office/drawing/2014/main" id="{F2FC12BA-C668-4302-999B-FAA11B38A289}"/>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C11303E5-F8EE-4388-8B69-1C68BDFFE008}"/>
              </a:ext>
            </a:extLst>
          </p:cNvPr>
          <p:cNvSpPr>
            <a:spLocks noGrp="1"/>
          </p:cNvSpPr>
          <p:nvPr>
            <p:ph type="dt" sz="half" idx="10"/>
          </p:nvPr>
        </p:nvSpPr>
        <p:spPr/>
        <p:txBody>
          <a:bodyPr/>
          <a:lstStyle>
            <a:lvl1pPr>
              <a:defRPr/>
            </a:lvl1pPr>
          </a:lstStyle>
          <a:p>
            <a:r>
              <a:rPr lang="nl-NL" dirty="0"/>
              <a:t>23-02-2021</a:t>
            </a:r>
          </a:p>
        </p:txBody>
      </p:sp>
      <p:sp>
        <p:nvSpPr>
          <p:cNvPr id="5" name="Tijdelijke aanduiding voor voettekst 4">
            <a:extLst>
              <a:ext uri="{FF2B5EF4-FFF2-40B4-BE49-F238E27FC236}">
                <a16:creationId xmlns:a16="http://schemas.microsoft.com/office/drawing/2014/main" id="{6ED09165-2327-41F0-813F-E473F4BCA6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B77ECC-89A7-47A8-AD98-BB6C5A24C3ED}"/>
              </a:ext>
            </a:extLst>
          </p:cNvPr>
          <p:cNvSpPr>
            <a:spLocks noGrp="1"/>
          </p:cNvSpPr>
          <p:nvPr>
            <p:ph type="sldNum" sz="quarter" idx="12"/>
          </p:nvPr>
        </p:nvSpPr>
        <p:spPr/>
        <p:txBody>
          <a:bodyPr/>
          <a:lstStyle/>
          <a:p>
            <a:fld id="{1B7C874F-F6EC-430A-9FA9-E2458327B1A1}"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C5F1B251-AE4F-4223-8765-C586089C0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1403" y="-62808"/>
            <a:ext cx="2621710" cy="1139133"/>
          </a:xfrm>
          <a:prstGeom prst="rect">
            <a:avLst/>
          </a:prstGeom>
        </p:spPr>
      </p:pic>
      <p:cxnSp>
        <p:nvCxnSpPr>
          <p:cNvPr id="12" name="Rechte verbindingslijn 11">
            <a:extLst>
              <a:ext uri="{FF2B5EF4-FFF2-40B4-BE49-F238E27FC236}">
                <a16:creationId xmlns:a16="http://schemas.microsoft.com/office/drawing/2014/main" id="{E90632FA-91F4-46C2-B561-DB4E4017737A}"/>
              </a:ext>
            </a:extLst>
          </p:cNvPr>
          <p:cNvCxnSpPr>
            <a:cxnSpLocks/>
          </p:cNvCxnSpPr>
          <p:nvPr userDrawn="1"/>
        </p:nvCxnSpPr>
        <p:spPr>
          <a:xfrm>
            <a:off x="2402378" y="3509963"/>
            <a:ext cx="7165571" cy="0"/>
          </a:xfrm>
          <a:prstGeom prst="line">
            <a:avLst/>
          </a:prstGeom>
          <a:ln w="762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Ovaal 12">
            <a:extLst>
              <a:ext uri="{FF2B5EF4-FFF2-40B4-BE49-F238E27FC236}">
                <a16:creationId xmlns:a16="http://schemas.microsoft.com/office/drawing/2014/main" id="{24E7222B-0EF1-4E71-A364-2A3AF3A178C5}"/>
              </a:ext>
            </a:extLst>
          </p:cNvPr>
          <p:cNvSpPr/>
          <p:nvPr userDrawn="1"/>
        </p:nvSpPr>
        <p:spPr>
          <a:xfrm>
            <a:off x="9484821" y="3348037"/>
            <a:ext cx="307571" cy="3075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98862DCE-BFCB-4620-9D55-9A033E1D596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59" t="44132" r="66727" b="3646"/>
          <a:stretch/>
        </p:blipFill>
        <p:spPr>
          <a:xfrm>
            <a:off x="149634" y="4134369"/>
            <a:ext cx="3732415" cy="2387601"/>
          </a:xfrm>
          <a:prstGeom prst="rect">
            <a:avLst/>
          </a:prstGeom>
        </p:spPr>
      </p:pic>
      <p:pic>
        <p:nvPicPr>
          <p:cNvPr id="20" name="Afbeelding 19">
            <a:extLst>
              <a:ext uri="{FF2B5EF4-FFF2-40B4-BE49-F238E27FC236}">
                <a16:creationId xmlns:a16="http://schemas.microsoft.com/office/drawing/2014/main" id="{47932B1B-CF50-4D11-BE20-A75B4D4383C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426" t="15345" r="68120" b="44439"/>
          <a:stretch/>
        </p:blipFill>
        <p:spPr>
          <a:xfrm>
            <a:off x="81897" y="-62809"/>
            <a:ext cx="2127903" cy="1838643"/>
          </a:xfrm>
          <a:prstGeom prst="rect">
            <a:avLst/>
          </a:prstGeom>
        </p:spPr>
      </p:pic>
      <p:pic>
        <p:nvPicPr>
          <p:cNvPr id="22" name="Afbeelding 21">
            <a:extLst>
              <a:ext uri="{FF2B5EF4-FFF2-40B4-BE49-F238E27FC236}">
                <a16:creationId xmlns:a16="http://schemas.microsoft.com/office/drawing/2014/main" id="{921172D4-27F9-4A1B-BDF1-CF3E462A158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66842" t="38668" r="636"/>
          <a:stretch/>
        </p:blipFill>
        <p:spPr>
          <a:xfrm>
            <a:off x="8420793" y="4015046"/>
            <a:ext cx="3965172" cy="2804123"/>
          </a:xfrm>
          <a:prstGeom prst="rect">
            <a:avLst/>
          </a:prstGeom>
        </p:spPr>
      </p:pic>
    </p:spTree>
    <p:extLst>
      <p:ext uri="{BB962C8B-B14F-4D97-AF65-F5344CB8AC3E}">
        <p14:creationId xmlns:p14="http://schemas.microsoft.com/office/powerpoint/2010/main" val="137164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67DB1-9EF1-4B4B-9102-2E84B227ED7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DB51228-7189-4F05-B53F-136D8A178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D2BA92D-10FC-44A8-A1DE-83C90D0B1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C47A55E-3C49-41CE-9F17-7578D42C1A1D}"/>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6" name="Tijdelijke aanduiding voor voettekst 5">
            <a:extLst>
              <a:ext uri="{FF2B5EF4-FFF2-40B4-BE49-F238E27FC236}">
                <a16:creationId xmlns:a16="http://schemas.microsoft.com/office/drawing/2014/main" id="{591DA621-D970-4893-BCC4-562390110C3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CFD917-4C55-41E6-81E2-93C26FB53441}"/>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380981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B89A4-7F09-4A66-9550-63741295A3D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D690F0D-8736-40C5-BDB2-3418FE242C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23936F-9387-4229-B738-9467B00F3E20}"/>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5" name="Tijdelijke aanduiding voor voettekst 4">
            <a:extLst>
              <a:ext uri="{FF2B5EF4-FFF2-40B4-BE49-F238E27FC236}">
                <a16:creationId xmlns:a16="http://schemas.microsoft.com/office/drawing/2014/main" id="{5B37917E-E534-4E28-9229-615D3E9ABE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A2E71A-6CC2-4A61-9CE4-9C72D8923647}"/>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394950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484E8F6-B910-42C3-A2E9-80DDE08A239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129C2A7-D12F-45E0-BCB8-980613CAEA3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87E823-29B9-4D83-9357-E92BD70B7CB7}"/>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5" name="Tijdelijke aanduiding voor voettekst 4">
            <a:extLst>
              <a:ext uri="{FF2B5EF4-FFF2-40B4-BE49-F238E27FC236}">
                <a16:creationId xmlns:a16="http://schemas.microsoft.com/office/drawing/2014/main" id="{3DD5576F-A03A-4C4D-BE11-69E40CE35D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86B54D-9470-4FF5-A96D-11B851D5A60D}"/>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58267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E9BC2D1-D64F-44C6-A0DE-36632247C0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164"/>
            <a:ext cx="12313914" cy="6920164"/>
          </a:xfrm>
          <a:prstGeom prst="rect">
            <a:avLst/>
          </a:prstGeom>
        </p:spPr>
      </p:pic>
      <p:sp>
        <p:nvSpPr>
          <p:cNvPr id="2" name="Titel 1">
            <a:extLst>
              <a:ext uri="{FF2B5EF4-FFF2-40B4-BE49-F238E27FC236}">
                <a16:creationId xmlns:a16="http://schemas.microsoft.com/office/drawing/2014/main" id="{7320136C-8A6D-46FC-90E7-68E7D8946C72}"/>
              </a:ext>
            </a:extLst>
          </p:cNvPr>
          <p:cNvSpPr>
            <a:spLocks noGrp="1"/>
          </p:cNvSpPr>
          <p:nvPr>
            <p:ph type="title" hasCustomPrompt="1"/>
          </p:nvPr>
        </p:nvSpPr>
        <p:spPr/>
        <p:txBody>
          <a:bodyPr>
            <a:normAutofit/>
          </a:bodyPr>
          <a:lstStyle>
            <a:lvl1pPr>
              <a:defRPr sz="5400">
                <a:ln w="38100">
                  <a:solidFill>
                    <a:schemeClr val="tx1">
                      <a:lumMod val="75000"/>
                      <a:lumOff val="25000"/>
                    </a:schemeClr>
                  </a:solidFill>
                </a:ln>
                <a:noFill/>
              </a:defRPr>
            </a:lvl1pPr>
          </a:lstStyle>
          <a:p>
            <a:r>
              <a:rPr lang="nl-NL" dirty="0"/>
              <a:t>TITEL</a:t>
            </a:r>
          </a:p>
        </p:txBody>
      </p:sp>
      <p:sp>
        <p:nvSpPr>
          <p:cNvPr id="3" name="Tijdelijke aanduiding voor inhoud 2">
            <a:extLst>
              <a:ext uri="{FF2B5EF4-FFF2-40B4-BE49-F238E27FC236}">
                <a16:creationId xmlns:a16="http://schemas.microsoft.com/office/drawing/2014/main" id="{4F7A2231-D080-45EC-99FB-0C804F59604A}"/>
              </a:ext>
            </a:extLst>
          </p:cNvPr>
          <p:cNvSpPr>
            <a:spLocks noGrp="1"/>
          </p:cNvSpPr>
          <p:nvPr>
            <p:ph idx="1"/>
          </p:nvPr>
        </p:nvSpPr>
        <p:spPr/>
        <p:txBody>
          <a:bodyPr/>
          <a:lstStyle>
            <a:lvl1pPr>
              <a:defRPr>
                <a:ln>
                  <a:noFill/>
                </a:ln>
                <a:solidFill>
                  <a:schemeClr val="tx1">
                    <a:lumMod val="75000"/>
                    <a:lumOff val="25000"/>
                  </a:schemeClr>
                </a:solidFill>
              </a:defRPr>
            </a:lvl1pPr>
            <a:lvl2pPr>
              <a:defRPr>
                <a:ln>
                  <a:noFill/>
                </a:ln>
                <a:solidFill>
                  <a:schemeClr val="tx1">
                    <a:lumMod val="75000"/>
                    <a:lumOff val="25000"/>
                  </a:schemeClr>
                </a:solidFill>
              </a:defRPr>
            </a:lvl2pPr>
            <a:lvl3pPr>
              <a:defRPr>
                <a:ln>
                  <a:noFill/>
                </a:ln>
                <a:solidFill>
                  <a:schemeClr val="tx1">
                    <a:lumMod val="75000"/>
                    <a:lumOff val="25000"/>
                  </a:schemeClr>
                </a:solidFill>
              </a:defRPr>
            </a:lvl3pPr>
            <a:lvl4pPr>
              <a:defRPr>
                <a:ln>
                  <a:noFill/>
                </a:ln>
                <a:solidFill>
                  <a:schemeClr val="tx1">
                    <a:lumMod val="75000"/>
                    <a:lumOff val="25000"/>
                  </a:schemeClr>
                </a:solidFill>
              </a:defRPr>
            </a:lvl4pPr>
            <a:lvl5pPr>
              <a:defRPr>
                <a:ln>
                  <a:noFill/>
                </a:ln>
                <a:solidFill>
                  <a:schemeClr val="tx1">
                    <a:lumMod val="75000"/>
                    <a:lumOff val="25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22FE2F9-804B-4E84-AAD4-2CAC002AA829}"/>
              </a:ext>
            </a:extLst>
          </p:cNvPr>
          <p:cNvSpPr>
            <a:spLocks noGrp="1"/>
          </p:cNvSpPr>
          <p:nvPr>
            <p:ph type="dt" sz="half" idx="10"/>
          </p:nvPr>
        </p:nvSpPr>
        <p:spPr/>
        <p:txBody>
          <a:bodyPr/>
          <a:lstStyle>
            <a:lvl1pPr>
              <a:defRPr/>
            </a:lvl1pPr>
          </a:lstStyle>
          <a:p>
            <a:r>
              <a:rPr lang="nl-NL" dirty="0"/>
              <a:t>23-02-2021</a:t>
            </a:r>
          </a:p>
        </p:txBody>
      </p:sp>
      <p:sp>
        <p:nvSpPr>
          <p:cNvPr id="5" name="Tijdelijke aanduiding voor voettekst 4">
            <a:extLst>
              <a:ext uri="{FF2B5EF4-FFF2-40B4-BE49-F238E27FC236}">
                <a16:creationId xmlns:a16="http://schemas.microsoft.com/office/drawing/2014/main" id="{797AFFA3-9FA6-43A4-8BEB-3F6F086C75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975B81-DE92-4F3A-B75C-6DAC1D1B86C6}"/>
              </a:ext>
            </a:extLst>
          </p:cNvPr>
          <p:cNvSpPr>
            <a:spLocks noGrp="1"/>
          </p:cNvSpPr>
          <p:nvPr>
            <p:ph type="sldNum" sz="quarter" idx="12"/>
          </p:nvPr>
        </p:nvSpPr>
        <p:spPr/>
        <p:txBody>
          <a:bodyPr/>
          <a:lstStyle/>
          <a:p>
            <a:fld id="{1B7C874F-F6EC-430A-9FA9-E2458327B1A1}"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DB7A02C4-D2B6-4284-8EB2-FF1B95B2C7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1403" y="-62808"/>
            <a:ext cx="2621710" cy="1139133"/>
          </a:xfrm>
          <a:prstGeom prst="rect">
            <a:avLst/>
          </a:prstGeom>
        </p:spPr>
      </p:pic>
      <p:cxnSp>
        <p:nvCxnSpPr>
          <p:cNvPr id="9" name="Rechte verbindingslijn 8">
            <a:extLst>
              <a:ext uri="{FF2B5EF4-FFF2-40B4-BE49-F238E27FC236}">
                <a16:creationId xmlns:a16="http://schemas.microsoft.com/office/drawing/2014/main" id="{6B025E8C-6027-4889-A50E-87C91E861C70}"/>
              </a:ext>
            </a:extLst>
          </p:cNvPr>
          <p:cNvCxnSpPr>
            <a:cxnSpLocks/>
          </p:cNvCxnSpPr>
          <p:nvPr userDrawn="1"/>
        </p:nvCxnSpPr>
        <p:spPr>
          <a:xfrm>
            <a:off x="838200" y="1436501"/>
            <a:ext cx="6618316" cy="0"/>
          </a:xfrm>
          <a:prstGeom prst="line">
            <a:avLst/>
          </a:prstGeom>
          <a:ln w="762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2B2D7174-A704-4EE7-B6F4-8DC65DF2F4E2}"/>
              </a:ext>
            </a:extLst>
          </p:cNvPr>
          <p:cNvSpPr/>
          <p:nvPr userDrawn="1"/>
        </p:nvSpPr>
        <p:spPr>
          <a:xfrm>
            <a:off x="7355361" y="1274575"/>
            <a:ext cx="307571" cy="3075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81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9A439F4-ED6C-4558-9395-7F553E15A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164"/>
            <a:ext cx="12313914" cy="6920164"/>
          </a:xfrm>
          <a:prstGeom prst="rect">
            <a:avLst/>
          </a:prstGeom>
        </p:spPr>
      </p:pic>
      <p:sp>
        <p:nvSpPr>
          <p:cNvPr id="2" name="Titel 1">
            <a:extLst>
              <a:ext uri="{FF2B5EF4-FFF2-40B4-BE49-F238E27FC236}">
                <a16:creationId xmlns:a16="http://schemas.microsoft.com/office/drawing/2014/main" id="{101297F8-4B15-4D59-86A8-08BC412F03D3}"/>
              </a:ext>
            </a:extLst>
          </p:cNvPr>
          <p:cNvSpPr>
            <a:spLocks noGrp="1"/>
          </p:cNvSpPr>
          <p:nvPr>
            <p:ph type="ctrTitle" hasCustomPrompt="1"/>
          </p:nvPr>
        </p:nvSpPr>
        <p:spPr>
          <a:xfrm>
            <a:off x="1524000" y="1122363"/>
            <a:ext cx="9144000" cy="2387600"/>
          </a:xfrm>
        </p:spPr>
        <p:txBody>
          <a:bodyPr anchor="b">
            <a:normAutofit/>
          </a:bodyPr>
          <a:lstStyle>
            <a:lvl1pPr algn="ctr">
              <a:defRPr sz="7200">
                <a:ln w="38100">
                  <a:solidFill>
                    <a:schemeClr val="tx1">
                      <a:lumMod val="75000"/>
                      <a:lumOff val="25000"/>
                    </a:schemeClr>
                  </a:solidFill>
                </a:ln>
                <a:noFill/>
              </a:defRPr>
            </a:lvl1pPr>
          </a:lstStyle>
          <a:p>
            <a:r>
              <a:rPr lang="nl-NL" dirty="0"/>
              <a:t>TITEL</a:t>
            </a:r>
          </a:p>
        </p:txBody>
      </p:sp>
      <p:sp>
        <p:nvSpPr>
          <p:cNvPr id="3" name="Ondertitel 2">
            <a:extLst>
              <a:ext uri="{FF2B5EF4-FFF2-40B4-BE49-F238E27FC236}">
                <a16:creationId xmlns:a16="http://schemas.microsoft.com/office/drawing/2014/main" id="{F2FC12BA-C668-4302-999B-FAA11B38A289}"/>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6" name="Tijdelijke aanduiding voor dianummer 5">
            <a:extLst>
              <a:ext uri="{FF2B5EF4-FFF2-40B4-BE49-F238E27FC236}">
                <a16:creationId xmlns:a16="http://schemas.microsoft.com/office/drawing/2014/main" id="{C8B77ECC-89A7-47A8-AD98-BB6C5A24C3ED}"/>
              </a:ext>
            </a:extLst>
          </p:cNvPr>
          <p:cNvSpPr>
            <a:spLocks noGrp="1"/>
          </p:cNvSpPr>
          <p:nvPr>
            <p:ph type="sldNum" sz="quarter" idx="12"/>
          </p:nvPr>
        </p:nvSpPr>
        <p:spPr/>
        <p:txBody>
          <a:bodyPr/>
          <a:lstStyle/>
          <a:p>
            <a:fld id="{1B7C874F-F6EC-430A-9FA9-E2458327B1A1}"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C5F1B251-AE4F-4223-8765-C586089C0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1403" y="-62808"/>
            <a:ext cx="2621710" cy="1139133"/>
          </a:xfrm>
          <a:prstGeom prst="rect">
            <a:avLst/>
          </a:prstGeom>
        </p:spPr>
      </p:pic>
      <p:cxnSp>
        <p:nvCxnSpPr>
          <p:cNvPr id="12" name="Rechte verbindingslijn 11">
            <a:extLst>
              <a:ext uri="{FF2B5EF4-FFF2-40B4-BE49-F238E27FC236}">
                <a16:creationId xmlns:a16="http://schemas.microsoft.com/office/drawing/2014/main" id="{E90632FA-91F4-46C2-B561-DB4E4017737A}"/>
              </a:ext>
            </a:extLst>
          </p:cNvPr>
          <p:cNvCxnSpPr>
            <a:cxnSpLocks/>
          </p:cNvCxnSpPr>
          <p:nvPr userDrawn="1"/>
        </p:nvCxnSpPr>
        <p:spPr>
          <a:xfrm>
            <a:off x="2402378" y="3509963"/>
            <a:ext cx="7165571" cy="0"/>
          </a:xfrm>
          <a:prstGeom prst="line">
            <a:avLst/>
          </a:prstGeom>
          <a:ln w="762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Ovaal 12">
            <a:extLst>
              <a:ext uri="{FF2B5EF4-FFF2-40B4-BE49-F238E27FC236}">
                <a16:creationId xmlns:a16="http://schemas.microsoft.com/office/drawing/2014/main" id="{24E7222B-0EF1-4E71-A364-2A3AF3A178C5}"/>
              </a:ext>
            </a:extLst>
          </p:cNvPr>
          <p:cNvSpPr/>
          <p:nvPr userDrawn="1"/>
        </p:nvSpPr>
        <p:spPr>
          <a:xfrm>
            <a:off x="9484821" y="3348037"/>
            <a:ext cx="307571" cy="3075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98862DCE-BFCB-4620-9D55-9A033E1D596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59" t="44132" r="66727" b="3646"/>
          <a:stretch/>
        </p:blipFill>
        <p:spPr>
          <a:xfrm>
            <a:off x="149634" y="4134369"/>
            <a:ext cx="3732415" cy="2387601"/>
          </a:xfrm>
          <a:prstGeom prst="rect">
            <a:avLst/>
          </a:prstGeom>
        </p:spPr>
      </p:pic>
      <p:pic>
        <p:nvPicPr>
          <p:cNvPr id="20" name="Afbeelding 19">
            <a:extLst>
              <a:ext uri="{FF2B5EF4-FFF2-40B4-BE49-F238E27FC236}">
                <a16:creationId xmlns:a16="http://schemas.microsoft.com/office/drawing/2014/main" id="{47932B1B-CF50-4D11-BE20-A75B4D4383C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426" t="15345" r="68120" b="44439"/>
          <a:stretch/>
        </p:blipFill>
        <p:spPr>
          <a:xfrm>
            <a:off x="81897" y="-62809"/>
            <a:ext cx="2127903" cy="1838643"/>
          </a:xfrm>
          <a:prstGeom prst="rect">
            <a:avLst/>
          </a:prstGeom>
        </p:spPr>
      </p:pic>
      <p:pic>
        <p:nvPicPr>
          <p:cNvPr id="22" name="Afbeelding 21">
            <a:extLst>
              <a:ext uri="{FF2B5EF4-FFF2-40B4-BE49-F238E27FC236}">
                <a16:creationId xmlns:a16="http://schemas.microsoft.com/office/drawing/2014/main" id="{921172D4-27F9-4A1B-BDF1-CF3E462A158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66842" t="38668" r="636"/>
          <a:stretch/>
        </p:blipFill>
        <p:spPr>
          <a:xfrm>
            <a:off x="8420793" y="4015046"/>
            <a:ext cx="3965172" cy="2804123"/>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D93ADD78-EE44-4268-AE78-AA0BF655563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9986" y="6201112"/>
            <a:ext cx="1465811" cy="520363"/>
          </a:xfrm>
          <a:prstGeom prst="rect">
            <a:avLst/>
          </a:prstGeom>
        </p:spPr>
      </p:pic>
      <p:pic>
        <p:nvPicPr>
          <p:cNvPr id="14" name="Afbeelding 13" descr="Afbeelding met tekst&#10;&#10;Automatisch gegenereerde beschrijving">
            <a:extLst>
              <a:ext uri="{FF2B5EF4-FFF2-40B4-BE49-F238E27FC236}">
                <a16:creationId xmlns:a16="http://schemas.microsoft.com/office/drawing/2014/main" id="{D961ABB6-672F-4DD9-A5D4-7354A702C9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93917" y="6130381"/>
            <a:ext cx="2226431" cy="645762"/>
          </a:xfrm>
          <a:prstGeom prst="rect">
            <a:avLst/>
          </a:prstGeom>
        </p:spPr>
      </p:pic>
      <p:pic>
        <p:nvPicPr>
          <p:cNvPr id="16" name="Graphic 15">
            <a:extLst>
              <a:ext uri="{FF2B5EF4-FFF2-40B4-BE49-F238E27FC236}">
                <a16:creationId xmlns:a16="http://schemas.microsoft.com/office/drawing/2014/main" id="{11E8488B-FE4C-40BB-8F23-32E7534E6CB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9926" y="6126096"/>
            <a:ext cx="1234787" cy="529195"/>
          </a:xfrm>
          <a:prstGeom prst="rect">
            <a:avLst/>
          </a:prstGeom>
        </p:spPr>
      </p:pic>
      <p:pic>
        <p:nvPicPr>
          <p:cNvPr id="23" name="Afbeelding 22">
            <a:extLst>
              <a:ext uri="{FF2B5EF4-FFF2-40B4-BE49-F238E27FC236}">
                <a16:creationId xmlns:a16="http://schemas.microsoft.com/office/drawing/2014/main" id="{C5E2DD59-9BB9-43FA-900E-A393D14FD0B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619265" y="5987817"/>
            <a:ext cx="1225017" cy="788326"/>
          </a:xfrm>
          <a:prstGeom prst="rect">
            <a:avLst/>
          </a:prstGeom>
        </p:spPr>
      </p:pic>
    </p:spTree>
    <p:extLst>
      <p:ext uri="{BB962C8B-B14F-4D97-AF65-F5344CB8AC3E}">
        <p14:creationId xmlns:p14="http://schemas.microsoft.com/office/powerpoint/2010/main" val="239010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AFA39-6EA2-4A2D-B15D-9C405F74595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269FDF5-20CD-40BE-8EFB-71CBF8B3E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DDAB4E0-D48A-4DA8-860B-5261A9DEC695}"/>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5" name="Tijdelijke aanduiding voor voettekst 4">
            <a:extLst>
              <a:ext uri="{FF2B5EF4-FFF2-40B4-BE49-F238E27FC236}">
                <a16:creationId xmlns:a16="http://schemas.microsoft.com/office/drawing/2014/main" id="{8B1CC317-8C40-4240-BBFE-237EB12332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2DB987-1A2F-4F5B-BC0B-B9F818B89CB1}"/>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243349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00F59-B3AB-40FB-B9AD-66882020C44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7BD604D-BBC6-4B0A-8746-1EC3C2138C9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3CF2E31-E54F-451D-8514-D698ADD20B4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5E12D97-D8DD-45CD-A17D-936B32347206}"/>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6" name="Tijdelijke aanduiding voor voettekst 5">
            <a:extLst>
              <a:ext uri="{FF2B5EF4-FFF2-40B4-BE49-F238E27FC236}">
                <a16:creationId xmlns:a16="http://schemas.microsoft.com/office/drawing/2014/main" id="{41D99BD3-0E06-4E22-834C-9962F23776D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DD0B269-98C0-4B22-875B-D741401E841B}"/>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208149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9FC3F-7CDC-4513-B106-42A430C1C61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39C97D8-C36B-410F-8307-173313BEE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110CA44-83B3-46DE-9612-A08BF82A0F5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3B6AEFA-4C2A-457F-92F5-59DB518DD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02CC159-CB2F-4D71-AA6A-3AE6DB79E08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DD20F54-0947-4486-A180-6CE18EC107AA}"/>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8" name="Tijdelijke aanduiding voor voettekst 7">
            <a:extLst>
              <a:ext uri="{FF2B5EF4-FFF2-40B4-BE49-F238E27FC236}">
                <a16:creationId xmlns:a16="http://schemas.microsoft.com/office/drawing/2014/main" id="{7D0BBED0-8B16-4894-A752-2D1D65E1C6B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4A4403B-3330-4ABB-921B-FC829B249BCB}"/>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263641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80BF3-2563-4FAE-B43B-2D8FDD5195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134972-5B55-4B99-A0C3-06603D363BF3}"/>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4" name="Tijdelijke aanduiding voor voettekst 3">
            <a:extLst>
              <a:ext uri="{FF2B5EF4-FFF2-40B4-BE49-F238E27FC236}">
                <a16:creationId xmlns:a16="http://schemas.microsoft.com/office/drawing/2014/main" id="{E9BDF5CC-E38D-4D5F-A46B-925FC9D0AFD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CEECE35-CE1B-489D-B5BC-80E3BB32E5D7}"/>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220818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9AD4BD-816E-4A4F-9C14-2F25D231BCCC}"/>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3" name="Tijdelijke aanduiding voor voettekst 2">
            <a:extLst>
              <a:ext uri="{FF2B5EF4-FFF2-40B4-BE49-F238E27FC236}">
                <a16:creationId xmlns:a16="http://schemas.microsoft.com/office/drawing/2014/main" id="{FB99A871-E6C0-4D16-83C3-432693E520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9BF2C59-AF23-41FA-8081-67DF7C667741}"/>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381331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53F2D-1917-44A0-A8F0-C066F60501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71D88F8-7BC7-4092-84CF-C9BC02320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49EB739-02D2-4323-92A4-76FF11534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BC9886-665E-4C8D-8CA5-F767DCEBCE30}"/>
              </a:ext>
            </a:extLst>
          </p:cNvPr>
          <p:cNvSpPr>
            <a:spLocks noGrp="1"/>
          </p:cNvSpPr>
          <p:nvPr>
            <p:ph type="dt" sz="half" idx="10"/>
          </p:nvPr>
        </p:nvSpPr>
        <p:spPr/>
        <p:txBody>
          <a:bodyPr/>
          <a:lstStyle/>
          <a:p>
            <a:fld id="{2452BD82-5E84-4D7F-B70D-6E7D61A51FAA}" type="datetimeFigureOut">
              <a:rPr lang="nl-NL" smtClean="0"/>
              <a:t>19-2-2021</a:t>
            </a:fld>
            <a:endParaRPr lang="nl-NL"/>
          </a:p>
        </p:txBody>
      </p:sp>
      <p:sp>
        <p:nvSpPr>
          <p:cNvPr id="6" name="Tijdelijke aanduiding voor voettekst 5">
            <a:extLst>
              <a:ext uri="{FF2B5EF4-FFF2-40B4-BE49-F238E27FC236}">
                <a16:creationId xmlns:a16="http://schemas.microsoft.com/office/drawing/2014/main" id="{EDC758EE-82DC-4454-BF02-AAB7C7343B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31C195-861D-49C2-854F-D0B5B6E18C35}"/>
              </a:ext>
            </a:extLst>
          </p:cNvPr>
          <p:cNvSpPr>
            <a:spLocks noGrp="1"/>
          </p:cNvSpPr>
          <p:nvPr>
            <p:ph type="sldNum" sz="quarter" idx="12"/>
          </p:nvPr>
        </p:nvSpPr>
        <p:spPr/>
        <p:txBody>
          <a:bodyPr/>
          <a:lstStyle/>
          <a:p>
            <a:fld id="{1B7C874F-F6EC-430A-9FA9-E2458327B1A1}" type="slidenum">
              <a:rPr lang="nl-NL" smtClean="0"/>
              <a:t>‹nr.›</a:t>
            </a:fld>
            <a:endParaRPr lang="nl-NL"/>
          </a:p>
        </p:txBody>
      </p:sp>
    </p:spTree>
    <p:extLst>
      <p:ext uri="{BB962C8B-B14F-4D97-AF65-F5344CB8AC3E}">
        <p14:creationId xmlns:p14="http://schemas.microsoft.com/office/powerpoint/2010/main" val="176549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105DB94-0CA0-455B-BA37-95524BA27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9AACED2-2E5D-4248-81CD-C62CB43BE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F52619-6113-4F84-B0E8-0582E0A8E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2BD82-5E84-4D7F-B70D-6E7D61A51FAA}" type="datetimeFigureOut">
              <a:rPr lang="nl-NL" smtClean="0"/>
              <a:t>19-2-2021</a:t>
            </a:fld>
            <a:endParaRPr lang="nl-NL"/>
          </a:p>
        </p:txBody>
      </p:sp>
      <p:sp>
        <p:nvSpPr>
          <p:cNvPr id="5" name="Tijdelijke aanduiding voor voettekst 4">
            <a:extLst>
              <a:ext uri="{FF2B5EF4-FFF2-40B4-BE49-F238E27FC236}">
                <a16:creationId xmlns:a16="http://schemas.microsoft.com/office/drawing/2014/main" id="{C69A4F9E-6742-423C-8167-14637B22B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AA0DE36-F88F-4E50-903E-11F9DB101B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C874F-F6EC-430A-9FA9-E2458327B1A1}" type="slidenum">
              <a:rPr lang="nl-NL" smtClean="0"/>
              <a:t>‹nr.›</a:t>
            </a:fld>
            <a:endParaRPr lang="nl-NL"/>
          </a:p>
        </p:txBody>
      </p:sp>
    </p:spTree>
    <p:extLst>
      <p:ext uri="{BB962C8B-B14F-4D97-AF65-F5344CB8AC3E}">
        <p14:creationId xmlns:p14="http://schemas.microsoft.com/office/powerpoint/2010/main" val="197194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C354E-FE00-4D7D-86F0-8414249E9BA8}"/>
              </a:ext>
            </a:extLst>
          </p:cNvPr>
          <p:cNvSpPr>
            <a:spLocks noGrp="1"/>
          </p:cNvSpPr>
          <p:nvPr>
            <p:ph type="title"/>
          </p:nvPr>
        </p:nvSpPr>
        <p:spPr/>
        <p:txBody>
          <a:bodyPr>
            <a:normAutofit/>
          </a:bodyPr>
          <a:lstStyle/>
          <a:p>
            <a:r>
              <a:rPr lang="nl-NL" dirty="0"/>
              <a:t>WIE KIJKEN ER?</a:t>
            </a:r>
          </a:p>
        </p:txBody>
      </p:sp>
      <p:graphicFrame>
        <p:nvGraphicFramePr>
          <p:cNvPr id="6" name="Tijdelijke aanduiding voor inhoud 5">
            <a:extLst>
              <a:ext uri="{FF2B5EF4-FFF2-40B4-BE49-F238E27FC236}">
                <a16:creationId xmlns:a16="http://schemas.microsoft.com/office/drawing/2014/main" id="{EE5A5064-B6B7-404A-9A9A-98E19214ED11}"/>
              </a:ext>
            </a:extLst>
          </p:cNvPr>
          <p:cNvGraphicFramePr>
            <a:graphicFrameLocks noGrp="1"/>
          </p:cNvGraphicFramePr>
          <p:nvPr>
            <p:ph idx="1"/>
            <p:extLst>
              <p:ext uri="{D42A27DB-BD31-4B8C-83A1-F6EECF244321}">
                <p14:modId xmlns:p14="http://schemas.microsoft.com/office/powerpoint/2010/main" val="1239179221"/>
              </p:ext>
            </p:extLst>
          </p:nvPr>
        </p:nvGraphicFramePr>
        <p:xfrm>
          <a:off x="687456" y="1690688"/>
          <a:ext cx="10817087" cy="5009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40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ABBD2-DC0D-4402-9466-0AE0DC59BEE0}"/>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4AA827C3-E0BA-4FAD-B56D-9406CA57C1CC}"/>
              </a:ext>
            </a:extLst>
          </p:cNvPr>
          <p:cNvSpPr>
            <a:spLocks noGrp="1"/>
          </p:cNvSpPr>
          <p:nvPr>
            <p:ph idx="1"/>
          </p:nvPr>
        </p:nvSpPr>
        <p:spPr>
          <a:xfrm>
            <a:off x="838200" y="1510747"/>
            <a:ext cx="11555896" cy="5724939"/>
          </a:xfrm>
        </p:spPr>
        <p:txBody>
          <a:bodyPr>
            <a:noAutofit/>
          </a:bodyPr>
          <a:lstStyle/>
          <a:p>
            <a:pPr marL="0" indent="0">
              <a:buNone/>
            </a:pPr>
            <a:r>
              <a:rPr lang="nl-NL" sz="3200" cap="all" dirty="0">
                <a:latin typeface="Trebuchet MS" panose="020B0603020202020204" pitchFamily="34" charset="0"/>
              </a:rPr>
              <a:t>13.30 – 15.30 uur</a:t>
            </a:r>
            <a:br>
              <a:rPr lang="nl-NL" sz="3200" dirty="0">
                <a:latin typeface="Trebuchet MS" panose="020B0603020202020204" pitchFamily="34" charset="0"/>
              </a:rPr>
            </a:br>
            <a:endParaRPr lang="nl-NL" sz="3200" dirty="0">
              <a:latin typeface="Trebuchet MS" panose="020B0603020202020204" pitchFamily="34" charset="0"/>
            </a:endParaRPr>
          </a:p>
          <a:p>
            <a:r>
              <a:rPr lang="nl-NL" sz="3200">
                <a:latin typeface="Trebuchet MS" panose="020B0603020202020204" pitchFamily="34" charset="0"/>
              </a:rPr>
              <a:t>Introductie</a:t>
            </a:r>
            <a:endParaRPr lang="nl-NL" sz="3200" dirty="0">
              <a:latin typeface="Trebuchet MS" panose="020B0603020202020204" pitchFamily="34" charset="0"/>
            </a:endParaRPr>
          </a:p>
          <a:p>
            <a:r>
              <a:rPr lang="nl-NL" sz="3200" dirty="0">
                <a:latin typeface="Trebuchet MS" panose="020B0603020202020204" pitchFamily="34" charset="0"/>
              </a:rPr>
              <a:t>2 Sprekers</a:t>
            </a:r>
          </a:p>
          <a:p>
            <a:r>
              <a:rPr lang="nl-NL" sz="3200" dirty="0">
                <a:latin typeface="Trebuchet MS" panose="020B0603020202020204" pitchFamily="34" charset="0"/>
              </a:rPr>
              <a:t>3 Gelderse praktijkcases:</a:t>
            </a:r>
          </a:p>
          <a:p>
            <a:pPr marL="541338" indent="531813">
              <a:buFont typeface="Courier New" panose="02070309020205020404" pitchFamily="49" charset="0"/>
              <a:buChar char="o"/>
            </a:pPr>
            <a:r>
              <a:rPr lang="nl-NL" sz="3200" dirty="0">
                <a:latin typeface="Trebuchet MS" panose="020B0603020202020204" pitchFamily="34" charset="0"/>
              </a:rPr>
              <a:t>Durf Digitaal Montferland</a:t>
            </a:r>
          </a:p>
          <a:p>
            <a:pPr marL="541338" indent="531813">
              <a:buFont typeface="Courier New" panose="02070309020205020404" pitchFamily="49" charset="0"/>
              <a:buChar char="o"/>
            </a:pPr>
            <a:r>
              <a:rPr lang="nl-NL" sz="3200" dirty="0">
                <a:latin typeface="Trebuchet MS" panose="020B0603020202020204" pitchFamily="34" charset="0"/>
              </a:rPr>
              <a:t>Gezond en betaalbaar koken in beeld</a:t>
            </a:r>
          </a:p>
          <a:p>
            <a:pPr marL="541338" indent="531813">
              <a:buFont typeface="Courier New" panose="02070309020205020404" pitchFamily="49" charset="0"/>
              <a:buChar char="o"/>
            </a:pPr>
            <a:r>
              <a:rPr lang="nl-NL" sz="3200" dirty="0">
                <a:latin typeface="Trebuchet MS" panose="020B0603020202020204" pitchFamily="34" charset="0"/>
              </a:rPr>
              <a:t>Mijn Slingeland</a:t>
            </a:r>
          </a:p>
          <a:p>
            <a:pPr marL="0" indent="0">
              <a:buNone/>
            </a:pPr>
            <a:endParaRPr lang="nl-NL" sz="3000" dirty="0">
              <a:latin typeface="Trebuchet MS" panose="020B0603020202020204" pitchFamily="34" charset="0"/>
            </a:endParaRPr>
          </a:p>
        </p:txBody>
      </p:sp>
    </p:spTree>
    <p:extLst>
      <p:ext uri="{BB962C8B-B14F-4D97-AF65-F5344CB8AC3E}">
        <p14:creationId xmlns:p14="http://schemas.microsoft.com/office/powerpoint/2010/main" val="155694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ABBD2-DC0D-4402-9466-0AE0DC59BEE0}"/>
              </a:ext>
            </a:extLst>
          </p:cNvPr>
          <p:cNvSpPr>
            <a:spLocks noGrp="1"/>
          </p:cNvSpPr>
          <p:nvPr>
            <p:ph type="title"/>
          </p:nvPr>
        </p:nvSpPr>
        <p:spPr/>
        <p:txBody>
          <a:bodyPr/>
          <a:lstStyle/>
          <a:p>
            <a:r>
              <a:rPr lang="nl-NL" dirty="0"/>
              <a:t>PRAKTISCH</a:t>
            </a:r>
          </a:p>
        </p:txBody>
      </p:sp>
      <p:sp>
        <p:nvSpPr>
          <p:cNvPr id="3" name="Tijdelijke aanduiding voor inhoud 2">
            <a:extLst>
              <a:ext uri="{FF2B5EF4-FFF2-40B4-BE49-F238E27FC236}">
                <a16:creationId xmlns:a16="http://schemas.microsoft.com/office/drawing/2014/main" id="{4AA827C3-E0BA-4FAD-B56D-9406CA57C1CC}"/>
              </a:ext>
            </a:extLst>
          </p:cNvPr>
          <p:cNvSpPr>
            <a:spLocks noGrp="1"/>
          </p:cNvSpPr>
          <p:nvPr>
            <p:ph idx="1"/>
          </p:nvPr>
        </p:nvSpPr>
        <p:spPr>
          <a:xfrm>
            <a:off x="838200" y="1510748"/>
            <a:ext cx="11353800" cy="5347252"/>
          </a:xfrm>
        </p:spPr>
        <p:txBody>
          <a:bodyPr>
            <a:normAutofit/>
          </a:bodyPr>
          <a:lstStyle/>
          <a:p>
            <a:pPr marL="0" indent="0">
              <a:buNone/>
            </a:pPr>
            <a:r>
              <a:rPr lang="nl-NL" sz="3200" dirty="0">
                <a:latin typeface="Trebuchet MS" panose="020B0603020202020204" pitchFamily="34" charset="0"/>
              </a:rPr>
              <a:t>GOED OM TE WETEN</a:t>
            </a:r>
            <a:br>
              <a:rPr lang="nl-NL" sz="3200" dirty="0">
                <a:latin typeface="Trebuchet MS" panose="020B0603020202020204" pitchFamily="34" charset="0"/>
              </a:rPr>
            </a:br>
            <a:endParaRPr lang="nl-NL" sz="3200" dirty="0">
              <a:latin typeface="Trebuchet MS" panose="020B0603020202020204" pitchFamily="34" charset="0"/>
            </a:endParaRPr>
          </a:p>
          <a:p>
            <a:r>
              <a:rPr lang="nl-NL" sz="3200" dirty="0">
                <a:latin typeface="Trebuchet MS" panose="020B0603020202020204" pitchFamily="34" charset="0"/>
              </a:rPr>
              <a:t>Vragen stellen via chat</a:t>
            </a:r>
          </a:p>
          <a:p>
            <a:r>
              <a:rPr lang="nl-NL" sz="3200" dirty="0">
                <a:latin typeface="Trebuchet MS" panose="020B0603020202020204" pitchFamily="34" charset="0"/>
              </a:rPr>
              <a:t>Meedoen aan polls</a:t>
            </a:r>
          </a:p>
          <a:p>
            <a:pPr>
              <a:lnSpc>
                <a:spcPct val="100000"/>
              </a:lnSpc>
            </a:pPr>
            <a:r>
              <a:rPr lang="nl-NL" sz="3200" dirty="0">
                <a:latin typeface="Trebuchet MS" panose="020B0603020202020204" pitchFamily="34" charset="0"/>
              </a:rPr>
              <a:t>Follow-up mail met presentaties en links </a:t>
            </a:r>
            <a:br>
              <a:rPr lang="nl-NL" sz="3200" dirty="0">
                <a:latin typeface="Trebuchet MS" panose="020B0603020202020204" pitchFamily="34" charset="0"/>
              </a:rPr>
            </a:br>
            <a:r>
              <a:rPr lang="nl-NL" sz="3200" dirty="0">
                <a:latin typeface="Trebuchet MS" panose="020B0603020202020204" pitchFamily="34" charset="0"/>
              </a:rPr>
              <a:t>+ </a:t>
            </a:r>
            <a:r>
              <a:rPr lang="nl-NL" sz="3200" dirty="0" err="1">
                <a:latin typeface="Trebuchet MS" panose="020B0603020202020204" pitchFamily="34" charset="0"/>
              </a:rPr>
              <a:t>kijkersenqûete</a:t>
            </a:r>
            <a:endParaRPr lang="nl-NL" sz="3200" dirty="0">
              <a:latin typeface="Trebuchet MS" panose="020B0603020202020204" pitchFamily="34" charset="0"/>
            </a:endParaRPr>
          </a:p>
        </p:txBody>
      </p:sp>
    </p:spTree>
    <p:extLst>
      <p:ext uri="{BB962C8B-B14F-4D97-AF65-F5344CB8AC3E}">
        <p14:creationId xmlns:p14="http://schemas.microsoft.com/office/powerpoint/2010/main" val="38720125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191</Words>
  <Application>Microsoft Office PowerPoint</Application>
  <PresentationFormat>Breedbeeld</PresentationFormat>
  <Paragraphs>24</Paragraphs>
  <Slides>3</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vt:i4>
      </vt:variant>
    </vt:vector>
  </HeadingPairs>
  <TitlesOfParts>
    <vt:vector size="9" baseType="lpstr">
      <vt:lpstr>Arial</vt:lpstr>
      <vt:lpstr>Arial Black</vt:lpstr>
      <vt:lpstr>Calibri</vt:lpstr>
      <vt:lpstr>Courier New</vt:lpstr>
      <vt:lpstr>Trebuchet MS</vt:lpstr>
      <vt:lpstr>Kantoorthema</vt:lpstr>
      <vt:lpstr>WIE KIJKEN ER?</vt:lpstr>
      <vt:lpstr>PROGRAMMA</vt:lpstr>
      <vt:lpstr>PRAKTISCH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Hellen Heesink</dc:creator>
  <cp:lastModifiedBy>Manon Breuls</cp:lastModifiedBy>
  <cp:revision>6</cp:revision>
  <dcterms:created xsi:type="dcterms:W3CDTF">2021-02-16T12:49:02Z</dcterms:created>
  <dcterms:modified xsi:type="dcterms:W3CDTF">2021-02-19T15:26:44Z</dcterms:modified>
</cp:coreProperties>
</file>